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Override PartName="/ppt/notesSlides/notesSlide4.xml" ContentType="application/vnd.openxmlformats-officedocument.presentationml.notesSlide+xml"/>
  <Default Extension="rels" ContentType="application/vnd.openxmlformats-package.relationships+xml"/>
  <Override PartName="/ppt/embeddings/oleObject1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10" Type="http://schemas.openxmlformats.org/officeDocument/2006/relationships/viewProps" Target="viewProps.xml"/><Relationship Id="rId5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presProps" Target="pres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75FE1-289B-D240-9DD2-68690B3B552D}" type="datetimeFigureOut">
              <a:t>7/25/13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55E87-00F9-A84D-A80F-86C2C869F05E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278902-3976-9042-9DE1-A1C3949ACB70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6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37DB20-CE77-8746-AAB6-5DADC6843F93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79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D1C281-AEE5-0046-A80B-AE9E97A64C1C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96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30D80D-3642-064B-B1CD-F4138110D021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5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CE88AB-C51F-3B43-B2EF-2E17264451EB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82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6436DE6-57BF-A645-BC88-EB56F95EC92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C2F3E-549B-134F-AE16-77248D9E10B2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4E3B85C-013D-CA46-B572-77CD20D9138E}" type="slidenum">
              <a:rPr lang="en-US">
                <a:solidFill>
                  <a:srgbClr val="FFFFFF"/>
                </a:solidFill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Franklin Gothic Dem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108" name="Object 4"/>
          <p:cNvGraphicFramePr>
            <a:graphicFrameLocks noChangeAspect="1"/>
          </p:cNvGraphicFramePr>
          <p:nvPr>
            <p:ph/>
          </p:nvPr>
        </p:nvGraphicFramePr>
        <p:xfrm>
          <a:off x="204788" y="215900"/>
          <a:ext cx="8726487" cy="6472238"/>
        </p:xfrm>
        <a:graphic>
          <a:graphicData uri="http://schemas.openxmlformats.org/presentationml/2006/ole">
            <p:oleObj spid="_x0000_s28674" name="Image" r:id="rId4" imgW="12139683" imgH="9003175" progId="Photoshop.Image.7">
              <p:embed/>
            </p:oleObj>
          </a:graphicData>
        </a:graphic>
      </p:graphicFrame>
      <p:sp>
        <p:nvSpPr>
          <p:cNvPr id="175110" name="Text Box 6"/>
          <p:cNvSpPr txBox="1">
            <a:spLocks noChangeArrowheads="1"/>
          </p:cNvSpPr>
          <p:nvPr/>
        </p:nvSpPr>
        <p:spPr bwMode="auto">
          <a:xfrm>
            <a:off x="6318250" y="962025"/>
            <a:ext cx="2109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Elysium Mons</a:t>
            </a:r>
          </a:p>
        </p:txBody>
      </p:sp>
      <p:sp>
        <p:nvSpPr>
          <p:cNvPr id="175111" name="Text Box 7"/>
          <p:cNvSpPr txBox="1">
            <a:spLocks noChangeArrowheads="1"/>
          </p:cNvSpPr>
          <p:nvPr/>
        </p:nvSpPr>
        <p:spPr bwMode="auto">
          <a:xfrm>
            <a:off x="949325" y="2449513"/>
            <a:ext cx="2109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Isidis Basin</a:t>
            </a:r>
          </a:p>
        </p:txBody>
      </p:sp>
      <p:sp>
        <p:nvSpPr>
          <p:cNvPr id="175112" name="Text Box 8"/>
          <p:cNvSpPr txBox="1">
            <a:spLocks noChangeArrowheads="1"/>
          </p:cNvSpPr>
          <p:nvPr/>
        </p:nvSpPr>
        <p:spPr bwMode="auto">
          <a:xfrm>
            <a:off x="4641850" y="4524375"/>
            <a:ext cx="2109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  <a:latin typeface="Arial" charset="0"/>
              </a:rPr>
              <a:t>Gale Crater</a:t>
            </a:r>
          </a:p>
        </p:txBody>
      </p:sp>
      <p:sp>
        <p:nvSpPr>
          <p:cNvPr id="175113" name="Line 9"/>
          <p:cNvSpPr>
            <a:spLocks noChangeShapeType="1"/>
          </p:cNvSpPr>
          <p:nvPr/>
        </p:nvSpPr>
        <p:spPr bwMode="auto">
          <a:xfrm flipV="1">
            <a:off x="6154738" y="4572000"/>
            <a:ext cx="561975" cy="936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80" name="Picture 4"/>
          <p:cNvPicPr>
            <a:picLocks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303213" y="238125"/>
            <a:ext cx="8405812" cy="62531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8" name="Picture 4"/>
          <p:cNvPicPr>
            <a:picLocks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425450" y="311150"/>
            <a:ext cx="8437563" cy="6308725"/>
          </a:xfrm>
          <a:noFill/>
          <a:ln/>
        </p:spPr>
      </p:pic>
      <p:sp>
        <p:nvSpPr>
          <p:cNvPr id="195590" name="Oval 6"/>
          <p:cNvSpPr>
            <a:spLocks noChangeArrowheads="1"/>
          </p:cNvSpPr>
          <p:nvPr/>
        </p:nvSpPr>
        <p:spPr bwMode="auto">
          <a:xfrm>
            <a:off x="2605088" y="2028825"/>
            <a:ext cx="620712" cy="48101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95591" name="Text Box 7"/>
          <p:cNvSpPr txBox="1">
            <a:spLocks noChangeArrowheads="1"/>
          </p:cNvSpPr>
          <p:nvPr/>
        </p:nvSpPr>
        <p:spPr bwMode="auto">
          <a:xfrm>
            <a:off x="2133600" y="1608138"/>
            <a:ext cx="1747838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BBE0E3"/>
                </a:solidFill>
                <a:latin typeface="Arial" charset="0"/>
              </a:rPr>
              <a:t>Landing Ellipse</a:t>
            </a:r>
          </a:p>
        </p:txBody>
      </p:sp>
      <p:sp>
        <p:nvSpPr>
          <p:cNvPr id="195592" name="Freeform 8"/>
          <p:cNvSpPr>
            <a:spLocks/>
          </p:cNvSpPr>
          <p:nvPr/>
        </p:nvSpPr>
        <p:spPr bwMode="auto">
          <a:xfrm>
            <a:off x="3082925" y="2532063"/>
            <a:ext cx="222250" cy="304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8" y="126"/>
              </a:cxn>
              <a:cxn ang="0">
                <a:pos x="133" y="192"/>
              </a:cxn>
            </a:cxnLst>
            <a:rect l="0" t="0" r="r" b="b"/>
            <a:pathLst>
              <a:path w="140" h="192">
                <a:moveTo>
                  <a:pt x="0" y="0"/>
                </a:moveTo>
                <a:cubicBezTo>
                  <a:pt x="48" y="47"/>
                  <a:pt x="96" y="94"/>
                  <a:pt x="118" y="126"/>
                </a:cubicBezTo>
                <a:cubicBezTo>
                  <a:pt x="140" y="158"/>
                  <a:pt x="126" y="179"/>
                  <a:pt x="133" y="192"/>
                </a:cubicBezTo>
              </a:path>
            </a:pathLst>
          </a:custGeom>
          <a:noFill/>
          <a:ln w="57150" cmpd="sng">
            <a:solidFill>
              <a:schemeClr val="folHlink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5593" name="Text Box 9"/>
          <p:cNvSpPr txBox="1">
            <a:spLocks noChangeArrowheads="1"/>
          </p:cNvSpPr>
          <p:nvPr/>
        </p:nvSpPr>
        <p:spPr bwMode="auto">
          <a:xfrm>
            <a:off x="1819275" y="2592388"/>
            <a:ext cx="10858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99CC00"/>
                </a:solidFill>
                <a:latin typeface="Arial" charset="0"/>
              </a:rPr>
              <a:t>Traverse</a:t>
            </a:r>
          </a:p>
        </p:txBody>
      </p:sp>
      <p:sp>
        <p:nvSpPr>
          <p:cNvPr id="195594" name="Line 10"/>
          <p:cNvSpPr>
            <a:spLocks noChangeShapeType="1"/>
          </p:cNvSpPr>
          <p:nvPr/>
        </p:nvSpPr>
        <p:spPr bwMode="auto">
          <a:xfrm flipV="1">
            <a:off x="2849563" y="2708275"/>
            <a:ext cx="257175" cy="8255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0" grpId="0" animBg="1"/>
      <p:bldP spid="195591" grpId="0" animBg="1"/>
      <p:bldP spid="195592" grpId="0" animBg="1"/>
      <p:bldP spid="195593" grpId="0" animBg="1"/>
      <p:bldP spid="19559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6675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rgbClr val="EFDCD1"/>
                </a:solidFill>
              </a:rPr>
              <a:t>Gale Crater</a:t>
            </a:r>
            <a:r>
              <a:rPr lang="en-US" sz="4000"/>
              <a:t/>
            </a:r>
            <a:br>
              <a:rPr lang="en-US" sz="4000"/>
            </a:br>
            <a:r>
              <a:rPr lang="en-US" sz="2400"/>
              <a:t>Central Mount Stratigraphy</a:t>
            </a:r>
          </a:p>
        </p:txBody>
      </p:sp>
      <p:pic>
        <p:nvPicPr>
          <p:cNvPr id="184324" name="Picture 4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79425" y="1425575"/>
            <a:ext cx="8228013" cy="5226050"/>
          </a:xfrm>
          <a:noFill/>
          <a:ln/>
        </p:spPr>
      </p:pic>
      <p:sp>
        <p:nvSpPr>
          <p:cNvPr id="184326" name="Line 6"/>
          <p:cNvSpPr>
            <a:spLocks noChangeShapeType="1"/>
          </p:cNvSpPr>
          <p:nvPr/>
        </p:nvSpPr>
        <p:spPr bwMode="auto">
          <a:xfrm flipH="1">
            <a:off x="1520825" y="3162300"/>
            <a:ext cx="276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27" name="Text Box 7"/>
          <p:cNvSpPr txBox="1">
            <a:spLocks noChangeArrowheads="1"/>
          </p:cNvSpPr>
          <p:nvPr/>
        </p:nvSpPr>
        <p:spPr bwMode="auto">
          <a:xfrm>
            <a:off x="2147888" y="3370263"/>
            <a:ext cx="1276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charset="0"/>
              </a:rPr>
              <a:t>Lower Unit</a:t>
            </a:r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2133600" y="2549525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charset="0"/>
              </a:rPr>
              <a:t>Upper Unit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3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rgbClr val="EFDCD1"/>
                </a:solidFill>
              </a:rPr>
              <a:t>Gale Crater</a:t>
            </a:r>
            <a:br>
              <a:rPr lang="en-US" sz="4000">
                <a:solidFill>
                  <a:srgbClr val="EFDCD1"/>
                </a:solidFill>
              </a:rPr>
            </a:br>
            <a:r>
              <a:rPr lang="en-US" sz="2400"/>
              <a:t>Central Mound Stratigraphy</a:t>
            </a:r>
          </a:p>
        </p:txBody>
      </p:sp>
      <p:pic>
        <p:nvPicPr>
          <p:cNvPr id="181252" name="Picture 4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90538" y="1474788"/>
            <a:ext cx="8418512" cy="4989512"/>
          </a:xfrm>
          <a:noFill/>
          <a:ln/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181255" name="Text Box 7"/>
          <p:cNvSpPr txBox="1">
            <a:spLocks noChangeArrowheads="1"/>
          </p:cNvSpPr>
          <p:nvPr/>
        </p:nvSpPr>
        <p:spPr bwMode="auto">
          <a:xfrm>
            <a:off x="4946650" y="1454150"/>
            <a:ext cx="3167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Erosional unconformity</a:t>
            </a:r>
          </a:p>
        </p:txBody>
      </p:sp>
      <p:sp>
        <p:nvSpPr>
          <p:cNvPr id="181256" name="Line 8"/>
          <p:cNvSpPr>
            <a:spLocks noChangeShapeType="1"/>
          </p:cNvSpPr>
          <p:nvPr/>
        </p:nvSpPr>
        <p:spPr bwMode="auto">
          <a:xfrm flipH="1">
            <a:off x="5122863" y="1758950"/>
            <a:ext cx="269875" cy="573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1257" name="Text Box 9"/>
          <p:cNvSpPr txBox="1">
            <a:spLocks noChangeArrowheads="1"/>
          </p:cNvSpPr>
          <p:nvPr/>
        </p:nvSpPr>
        <p:spPr bwMode="auto">
          <a:xfrm>
            <a:off x="6107113" y="4184650"/>
            <a:ext cx="26495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Fan deposit + channel cutting lower unit</a:t>
            </a:r>
          </a:p>
        </p:txBody>
      </p:sp>
      <p:sp>
        <p:nvSpPr>
          <p:cNvPr id="181258" name="Line 10"/>
          <p:cNvSpPr>
            <a:spLocks noChangeShapeType="1"/>
          </p:cNvSpPr>
          <p:nvPr/>
        </p:nvSpPr>
        <p:spPr bwMode="auto">
          <a:xfrm flipH="1" flipV="1">
            <a:off x="5721350" y="4056063"/>
            <a:ext cx="409575" cy="2111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1259" name="Line 11"/>
          <p:cNvSpPr>
            <a:spLocks noChangeShapeType="1"/>
          </p:cNvSpPr>
          <p:nvPr/>
        </p:nvSpPr>
        <p:spPr bwMode="auto">
          <a:xfrm flipH="1" flipV="1">
            <a:off x="598488" y="728663"/>
            <a:ext cx="2219325" cy="7381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1261" name="Line 13"/>
          <p:cNvSpPr>
            <a:spLocks noChangeShapeType="1"/>
          </p:cNvSpPr>
          <p:nvPr/>
        </p:nvSpPr>
        <p:spPr bwMode="auto">
          <a:xfrm rot="-706666" flipH="1" flipV="1">
            <a:off x="5327650" y="1851025"/>
            <a:ext cx="3544888" cy="1062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1263" name="Line 15"/>
          <p:cNvSpPr>
            <a:spLocks noChangeShapeType="1"/>
          </p:cNvSpPr>
          <p:nvPr/>
        </p:nvSpPr>
        <p:spPr bwMode="auto">
          <a:xfrm>
            <a:off x="3321050" y="1641475"/>
            <a:ext cx="1736725" cy="560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1262" name="Text Box 14"/>
          <p:cNvSpPr txBox="1">
            <a:spLocks noChangeArrowheads="1"/>
          </p:cNvSpPr>
          <p:nvPr/>
        </p:nvSpPr>
        <p:spPr bwMode="auto">
          <a:xfrm rot="325021">
            <a:off x="6327775" y="2166938"/>
            <a:ext cx="1463675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Lower Unit</a:t>
            </a:r>
          </a:p>
        </p:txBody>
      </p:sp>
      <p:sp>
        <p:nvSpPr>
          <p:cNvPr id="181260" name="Text Box 12"/>
          <p:cNvSpPr txBox="1">
            <a:spLocks noChangeArrowheads="1"/>
          </p:cNvSpPr>
          <p:nvPr/>
        </p:nvSpPr>
        <p:spPr bwMode="auto">
          <a:xfrm rot="1248685">
            <a:off x="2049463" y="1217613"/>
            <a:ext cx="1463675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Upper Unit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ranklin Gothic Demi"/>
        <a:ea typeface=""/>
        <a:cs typeface=""/>
      </a:majorFont>
      <a:minorFont>
        <a:latin typeface="Franklin Gothic Dem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Macintosh PowerPoint</Application>
  <PresentationFormat>On-screen Show (4:3)</PresentationFormat>
  <Paragraphs>18</Paragraphs>
  <Slides>5</Slides>
  <Notes>5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Default Design</vt:lpstr>
      <vt:lpstr>Adobe Photoshop Image</vt:lpstr>
      <vt:lpstr>Slide 1</vt:lpstr>
      <vt:lpstr>Slide 2</vt:lpstr>
      <vt:lpstr>Slide 3</vt:lpstr>
      <vt:lpstr>Gale Crater Central Mount Stratigraphy</vt:lpstr>
      <vt:lpstr>Gale Crater Central Mound Stratigraphy</vt:lpstr>
    </vt:vector>
  </TitlesOfParts>
  <Company>University of Washington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Wood</dc:creator>
  <cp:lastModifiedBy>Stephen Wood</cp:lastModifiedBy>
  <cp:revision>1</cp:revision>
  <dcterms:created xsi:type="dcterms:W3CDTF">2013-07-25T21:21:01Z</dcterms:created>
  <dcterms:modified xsi:type="dcterms:W3CDTF">2013-07-25T21:22:21Z</dcterms:modified>
</cp:coreProperties>
</file>